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59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70.png>
</file>

<file path=ppt/media/image8.png>
</file>

<file path=ppt/media/media1.m4a>
</file>

<file path=ppt/media/media2.m4a>
</file>

<file path=ppt/media/media3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667052-B357-48BD-B8A6-9E8277C1DFEC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7AE7A7-679A-4ACF-9FBD-111F065FC8D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01908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7AE7A7-679A-4ACF-9FBD-111F065FC8DD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501742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78619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800062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輔助字幕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241353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輔助字幕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593970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9903620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2530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228353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561466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79611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2785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5290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08190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8560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058281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581636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90939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985203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68C5D8E4-07D5-47B3-A419-F7AFA7385175}" type="datetimeFigureOut">
              <a:rPr lang="zh-TW" altLang="en-US" smtClean="0"/>
              <a:t>2023/5/7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09ECD81A-C65D-4A5E-B7C4-549B560D831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449756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7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40C357-1948-4EFA-C100-189138B3FA8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Dynamic mode decomposition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CEC89829-11DF-F667-AA9B-3489AA3511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111061590</a:t>
            </a:r>
            <a:r>
              <a:rPr lang="zh-TW" altLang="en-US" dirty="0"/>
              <a:t> 林學謙</a:t>
            </a:r>
          </a:p>
        </p:txBody>
      </p:sp>
      <p:pic>
        <p:nvPicPr>
          <p:cNvPr id="22" name="音訊 21">
            <a:hlinkClick r:id="" action="ppaction://media"/>
            <a:extLst>
              <a:ext uri="{FF2B5EF4-FFF2-40B4-BE49-F238E27FC236}">
                <a16:creationId xmlns:a16="http://schemas.microsoft.com/office/drawing/2014/main" id="{44E328DB-464A-0E92-7254-86AD82D2DE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646718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776"/>
    </mc:Choice>
    <mc:Fallback>
      <p:transition spd="slow" advTm="157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F4B27A-CFCD-DA29-66C1-CDCCE2206B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Dynamic mode decomposition function</a:t>
            </a:r>
            <a:endParaRPr lang="zh-TW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4501AE2C-0FA0-AA17-5AA4-43E3790BCA2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92500" lnSpcReduction="10000"/>
              </a:bodyPr>
              <a:lstStyle/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altLang="zh-TW" b="0" i="0" smtClean="0">
                        <a:latin typeface="Cambria Math" panose="02040503050406030204" pitchFamily="18" charset="0"/>
                      </a:rPr>
                      <m:t>Σ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 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endParaRPr lang="en-US" altLang="zh-TW" b="0" dirty="0"/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𝐴𝑋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𝐴𝑈</m:t>
                    </m:r>
                    <m:r>
                      <m:rPr>
                        <m:sty m:val="p"/>
                      </m:rPr>
                      <a:rPr lang="en-US" altLang="zh-TW" b="0" i="0" smtClean="0">
                        <a:latin typeface="Cambria Math" panose="02040503050406030204" pitchFamily="18" charset="0"/>
                      </a:rPr>
                      <m:t>Σ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endParaRPr lang="en-US" altLang="zh-TW" b="0" dirty="0"/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𝑉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𝑈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𝐴𝑈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acc>
                      <m:accPr>
                        <m:chr m:val="̂"/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acc>
                  </m:oMath>
                </a14:m>
                <a:endParaRPr lang="en-US" altLang="zh-TW" b="0" dirty="0"/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</m:acc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𝑊</m:t>
                    </m:r>
                    <m:r>
                      <m:rPr>
                        <m:sty m:val="p"/>
                      </m:rPr>
                      <a:rPr lang="en-US" altLang="zh-TW" b="0" i="0" smtClean="0">
                        <a:latin typeface="Cambria Math" panose="02040503050406030204" pitchFamily="18" charset="0"/>
                      </a:rPr>
                      <m:t>Λ</m:t>
                    </m:r>
                  </m:oMath>
                </a14:m>
                <a:endParaRPr lang="en-US" altLang="zh-TW" b="0" dirty="0"/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altLang="zh-TW" b="0" i="0" smtClean="0">
                        <a:latin typeface="Cambria Math" panose="02040503050406030204" pitchFamily="18" charset="0"/>
                      </a:rPr>
                      <m:t>Φ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𝑉</m:t>
                    </m:r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</a:rPr>
                          <m:t>Σ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−1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endParaRPr lang="en-US" altLang="zh-TW" dirty="0"/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</m:acc>
                    <m:d>
                      <m:d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</a:rPr>
                          <m:t>Δ</m:t>
                        </m:r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altLang="zh-TW" b="0" i="0" smtClean="0">
                        <a:latin typeface="Cambria Math" panose="02040503050406030204" pitchFamily="18" charset="0"/>
                      </a:rPr>
                      <m:t>ΦΛ</m:t>
                    </m:r>
                    <m:sSub>
                      <m:sSub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b="0" i="0" smtClean="0">
                            <a:latin typeface="Cambria Math" panose="02040503050406030204" pitchFamily="18" charset="0"/>
                          </a:rPr>
                          <m:t>b</m:t>
                        </m:r>
                      </m:e>
                      <m:sub>
                        <m:r>
                          <a:rPr lang="en-US" altLang="zh-TW" b="0" i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endParaRPr lang="en-US" altLang="zh-TW" dirty="0"/>
              </a:p>
              <a:p>
                <a:pPr marL="514350" indent="-51435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altLang="zh-TW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altLang="zh-TW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TW" b="0" i="1" smtClean="0">
                        <a:latin typeface="Cambria Math" panose="02040503050406030204" pitchFamily="18" charset="0"/>
                      </a:rPr>
                      <m:t>𝐴𝑋</m:t>
                    </m:r>
                  </m:oMath>
                </a14:m>
                <a:endParaRPr lang="en-US" altLang="zh-TW" b="0" dirty="0"/>
              </a:p>
              <a:p>
                <a:pPr marL="514350" indent="-514350">
                  <a:buFont typeface="+mj-lt"/>
                  <a:buAutoNum type="arabicPeriod"/>
                </a:pPr>
                <a:endParaRPr lang="zh-TW" altLang="en-US" dirty="0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4501AE2C-0FA0-AA17-5AA4-43E3790BCA2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4"/>
                <a:stretch>
                  <a:fillRect l="-1080" t="-3853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3" name="音訊 12">
            <a:hlinkClick r:id="" action="ppaction://media"/>
            <a:extLst>
              <a:ext uri="{FF2B5EF4-FFF2-40B4-BE49-F238E27FC236}">
                <a16:creationId xmlns:a16="http://schemas.microsoft.com/office/drawing/2014/main" id="{41E99060-A640-EAD2-8693-ED3BA6D249A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556450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5196"/>
    </mc:Choice>
    <mc:Fallback>
      <p:transition spd="slow" advTm="1051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E28CCAF-46CF-CB34-760F-F968EA65E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Conclusion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4D5B508-B3A1-CBBA-DD02-A59ACD291F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18AA8DF-8C71-7F46-698A-1F7B6F6009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1581" y="2166144"/>
            <a:ext cx="4013462" cy="4100512"/>
          </a:xfrm>
          <a:prstGeom prst="rect">
            <a:avLst/>
          </a:prstGeom>
        </p:spPr>
      </p:pic>
      <p:pic>
        <p:nvPicPr>
          <p:cNvPr id="10" name="音訊 9">
            <a:hlinkClick r:id="" action="ppaction://media"/>
            <a:extLst>
              <a:ext uri="{FF2B5EF4-FFF2-40B4-BE49-F238E27FC236}">
                <a16:creationId xmlns:a16="http://schemas.microsoft.com/office/drawing/2014/main" id="{D58F64D3-7049-7B4E-220C-47F0016DEB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037458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278"/>
    </mc:Choice>
    <mc:Fallback>
      <p:transition spd="slow" advTm="332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149</TotalTime>
  <Words>51</Words>
  <Application>Microsoft Office PowerPoint</Application>
  <PresentationFormat>寬螢幕</PresentationFormat>
  <Paragraphs>12</Paragraphs>
  <Slides>3</Slides>
  <Notes>1</Notes>
  <HiddenSlides>0</HiddenSlides>
  <MMClips>3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8" baseType="lpstr">
      <vt:lpstr>Arial</vt:lpstr>
      <vt:lpstr>Calibri</vt:lpstr>
      <vt:lpstr>Cambria Math</vt:lpstr>
      <vt:lpstr>Garamond</vt:lpstr>
      <vt:lpstr>有機</vt:lpstr>
      <vt:lpstr>Dynamic mode decomposition</vt:lpstr>
      <vt:lpstr>Dynamic mode decomposition function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Dynamic mode decomposition</dc:title>
  <dc:creator>林學謙</dc:creator>
  <cp:lastModifiedBy>林學謙</cp:lastModifiedBy>
  <cp:revision>4</cp:revision>
  <dcterms:created xsi:type="dcterms:W3CDTF">2023-05-07T08:30:54Z</dcterms:created>
  <dcterms:modified xsi:type="dcterms:W3CDTF">2023-05-07T11:36:55Z</dcterms:modified>
</cp:coreProperties>
</file>

<file path=docProps/thumbnail.jpeg>
</file>